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</p:sldIdLst>
  <p:sldSz cx="9144000" cy="5143500" type="screen16x9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4">
          <p15:clr>
            <a:srgbClr val="A4A3A4"/>
          </p15:clr>
        </p15:guide>
        <p15:guide id="2" orient="horz" pos="2436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4332">
          <p15:clr>
            <a:srgbClr val="A4A3A4"/>
          </p15:clr>
        </p15:guide>
        <p15:guide id="5" pos="1429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58" d="100"/>
          <a:sy n="158" d="100"/>
        </p:scale>
        <p:origin x="264" y="144"/>
      </p:cViewPr>
      <p:guideLst>
        <p:guide orient="horz" pos="804"/>
        <p:guide orient="horz" pos="2436"/>
        <p:guide orient="horz" pos="1620"/>
        <p:guide pos="4332"/>
        <p:guide pos="142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BA678C-8439-43D1-B697-C9CEEBAF64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7184B30-AFD1-4B9C-B993-D8669AA9E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285107-EB7A-4406-9DF5-62B9194870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09487-95EE-4131-ADD4-8673AC6A9B23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CEDF37-5516-454D-9072-B3899BAE57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60572C-3303-4E47-AD90-F49F31EE7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835B-E194-414E-A37D-65F4479D743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0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A4E45D-1AA2-465A-B169-5E6156F04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08113E8-97AD-4392-8454-1A1F26D55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DA14DC-7F7D-4CBD-8F9E-C6ACE71AFA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DACF-DB9D-4DE5-8C68-AF46781F1CAA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47569A-9A50-4503-B588-960B2B5A02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1C65BC-1AC8-44C0-9064-86B2DBDAB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3BEBC-08E0-4A64-B9B6-DD111E414863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4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0242355-1298-43E7-B2EB-FDC51031FE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06DEE28-68C6-4939-A2F7-57AA4ABD2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9D2F66-AB22-4152-9371-A5150403D7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4EB50-56DA-459E-8901-62F082907920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7EBA56-E3E5-472A-94D5-2499E19B41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C0B5D9-A93B-4C6C-858F-483E4CE227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BB436-95E7-4EC6-83AB-FA6CD4B17AF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43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469949-EFEB-45AA-B8B1-084A11C7D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5399372D-D0C0-4E5E-9B1B-875EE52E1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7EFDE-86C1-4B76-801C-0790B69EDA4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8185A212-7133-4015-A767-E12D3290A8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166BA04E-F6F4-4BD5-8107-D12023EBB5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C74B4-1849-441B-94CA-9AC2A8F0901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92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02CB86-F1AF-440F-A116-3CB8DD2EF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5E0CC2-E00F-4892-999A-00CEAE472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456CE5-8836-4E62-91A6-07809D0A16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DBB40-9B4F-42DC-809A-A7EB545449A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D805D7-BC67-4F39-B8B4-0D5FF892E4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56360D-B19F-4D2A-8F16-5763F79B87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425A9-C12E-4876-B270-6163FB6A684A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6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03802C-B349-455E-BA56-4321D61F3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0DEB1C-6EA9-45C6-8462-851ED22D0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9D8DD7-CDE1-4D14-9CB3-EB046F82A0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934EC-E3B2-496A-9017-847305B0A0A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AF4EB7-858C-4296-8DF2-26FC812C5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A56E56-1A10-4BB5-959D-68D083E34B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DE087-C023-41B1-AED4-B11D21912DA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95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95BE1D-EDC0-4F52-92D2-511A9C037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C01B14-4030-4E89-90E3-F0F50C3BA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DED05D8-51B4-47C0-AB88-B6571844F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FF20E72-EC63-4CED-9A94-490A266859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DFDA8-02BB-48F7-A27D-BB806F69B84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22D3DFCD-3F9B-47D6-A29F-2086390EF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5D53A8FC-11CD-4300-9E54-562AE75E87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23101-A101-4512-921B-0476B5E6DC2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1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733C79-D889-4455-B323-43E5E836F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A2BF215-3CBC-44F9-9184-7509F20D8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5601DE8-A90D-4BD1-98D9-00007B845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9CDCA3D-9E20-4855-A844-A290419C8A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42C1D4E-2C56-4503-BC58-905B2F6E99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4F8C72C7-FBEC-4D20-A4F8-A876160A03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C1C95-5BC3-4364-9300-E3CCD934BCC0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11C3D48D-0257-43F9-9A81-0687D9DC9B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433FAF78-8E34-4181-8209-2B7B473155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EE12E-C97A-440E-915D-C5884577959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1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DD415F-39FF-473A-B663-0727A76E3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59C9EB4F-5DD6-479E-8C27-27C61A14AB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1FD3B-5DA1-452B-9E02-720FCDE5C52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D482A39F-8D92-4F76-94CA-5F2265B87E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A802D034-52F0-401D-B91E-3B8D6FA30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A0594-7BA9-4959-BB88-C6689D5FC1D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89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FF58120A-486D-4FAA-8226-A361115742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91A6C-8E60-4DB6-96A5-A052927A54CF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4DA88BC0-2428-4747-8CC1-1849FACD8E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94E7527B-C811-4ADE-8436-E3DC605611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EC178-D72A-435F-B293-09720E54462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12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7F5588-22D4-4683-89D6-D6E580C7A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C4E982-04DE-400C-9D37-A7BEBAA06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9519195-24F1-475B-BC77-356240F7D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DDC1C8B1-59D9-44D9-AA19-A56960E47A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67295-8A4B-4EF8-87ED-0980E723EF8B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E2B9533C-64D9-42C8-9C19-D4E300FC5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9152A04B-31C6-4BEE-BBBF-A0C95EB9F7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0D336-5D92-43F5-84AA-0EE28A530B5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88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9F66CC-E4E2-4F1F-A4FF-D070A5530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766DA7C-B9EA-41D8-998B-625FCBF0BD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Calibri" panose="020F0502020204030204" pitchFamily="34" charset="0"/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051CED2-82AA-4A34-81E7-7A5555C37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1730FCCB-8958-4932-A250-1B97FC33B6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AE276-1C8C-4EB0-BCCC-7A651B0A3457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BBE9665A-F5DE-4926-8587-67AC329046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E41EA7FD-843C-4B2D-821D-95296B7878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C745-A1BB-4291-A8B8-967243F41EA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7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EEBE9A6B-47B5-4A5C-83CE-7FCB7B62761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AC52B8D9-4E36-4F94-88A1-138A468FFE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>
            <a:extLst>
              <a:ext uri="{FF2B5EF4-FFF2-40B4-BE49-F238E27FC236}">
                <a16:creationId xmlns:a16="http://schemas.microsoft.com/office/drawing/2014/main" id="{79EF507D-3A1C-444F-930B-6EC81199244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D061209-50DE-4CC1-8958-68189E6AE25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>
            <a:extLst>
              <a:ext uri="{FF2B5EF4-FFF2-40B4-BE49-F238E27FC236}">
                <a16:creationId xmlns:a16="http://schemas.microsoft.com/office/drawing/2014/main" id="{60E9A704-C539-43AC-8A9F-CD4FAA701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>
            <a:extLst>
              <a:ext uri="{FF2B5EF4-FFF2-40B4-BE49-F238E27FC236}">
                <a16:creationId xmlns:a16="http://schemas.microsoft.com/office/drawing/2014/main" id="{4E5386DB-1A2F-4E39-AA3C-C8E00D3DD8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762204-7E73-429E-A346-E754DBAB3FB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41">
            <a:extLst>
              <a:ext uri="{FF2B5EF4-FFF2-40B4-BE49-F238E27FC236}">
                <a16:creationId xmlns:a16="http://schemas.microsoft.com/office/drawing/2014/main" id="{50A49D64-10EA-451B-B70C-9DD96B383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4925"/>
            <a:ext cx="9144000" cy="5272088"/>
          </a:xfrm>
          <a:prstGeom prst="rect">
            <a:avLst/>
          </a:prstGeom>
          <a:solidFill>
            <a:srgbClr val="000000">
              <a:alpha val="121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1" name="矩形 1">
            <a:extLst>
              <a:ext uri="{FF2B5EF4-FFF2-40B4-BE49-F238E27FC236}">
                <a16:creationId xmlns:a16="http://schemas.microsoft.com/office/drawing/2014/main" id="{6122AC0B-A144-427D-BDE0-E0B5BED91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763" y="-23813"/>
            <a:ext cx="9148763" cy="216376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bg1"/>
            </a:solidFill>
            <a:bevel/>
            <a:headEnd/>
            <a:tailEnd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2" name="直接连接符 16">
            <a:extLst>
              <a:ext uri="{FF2B5EF4-FFF2-40B4-BE49-F238E27FC236}">
                <a16:creationId xmlns:a16="http://schemas.microsoft.com/office/drawing/2014/main" id="{02065E6D-2471-48DD-9758-7076C5D001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1131888"/>
            <a:ext cx="6350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053" name="组合 38">
            <a:extLst>
              <a:ext uri="{FF2B5EF4-FFF2-40B4-BE49-F238E27FC236}">
                <a16:creationId xmlns:a16="http://schemas.microsoft.com/office/drawing/2014/main" id="{175B2601-2F00-486C-AFC8-EBD1576C1C21}"/>
              </a:ext>
            </a:extLst>
          </p:cNvPr>
          <p:cNvGrpSpPr>
            <a:grpSpLocks/>
          </p:cNvGrpSpPr>
          <p:nvPr/>
        </p:nvGrpSpPr>
        <p:grpSpPr bwMode="auto">
          <a:xfrm>
            <a:off x="3736975" y="411163"/>
            <a:ext cx="1670050" cy="1439862"/>
            <a:chOff x="0" y="0"/>
            <a:chExt cx="1670586" cy="1440160"/>
          </a:xfrm>
        </p:grpSpPr>
        <p:sp>
          <p:nvSpPr>
            <p:cNvPr id="2060" name="六边形 2">
              <a:extLst>
                <a:ext uri="{FF2B5EF4-FFF2-40B4-BE49-F238E27FC236}">
                  <a16:creationId xmlns:a16="http://schemas.microsoft.com/office/drawing/2014/main" id="{29B23E93-911C-4C63-B1FC-832BEC81F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70586" cy="1440160"/>
            </a:xfrm>
            <a:prstGeom prst="hexagon">
              <a:avLst>
                <a:gd name="adj" fmla="val 24999"/>
                <a:gd name="vf" fmla="val 115470"/>
              </a:avLst>
            </a:prstGeom>
            <a:solidFill>
              <a:srgbClr val="3C3C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1" name="直接连接符 4">
              <a:extLst>
                <a:ext uri="{FF2B5EF4-FFF2-40B4-BE49-F238E27FC236}">
                  <a16:creationId xmlns:a16="http://schemas.microsoft.com/office/drawing/2014/main" id="{0D72A03C-3F53-4CAE-A2EE-1418FB401B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2476" y="125678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" name="直接连接符 6">
              <a:extLst>
                <a:ext uri="{FF2B5EF4-FFF2-40B4-BE49-F238E27FC236}">
                  <a16:creationId xmlns:a16="http://schemas.microsoft.com/office/drawing/2014/main" id="{C7A1E290-AE71-40A3-B6B4-CE2C999C54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2090" y="720080"/>
              <a:ext cx="547261" cy="10269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" name="直接连接符 8">
              <a:extLst>
                <a:ext uri="{FF2B5EF4-FFF2-40B4-BE49-F238E27FC236}">
                  <a16:creationId xmlns:a16="http://schemas.microsoft.com/office/drawing/2014/main" id="{8C09AC11-495D-4991-A9E8-4250B758DD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2476" y="748757"/>
              <a:ext cx="403245" cy="556642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" name="直接连接符 12">
              <a:extLst>
                <a:ext uri="{FF2B5EF4-FFF2-40B4-BE49-F238E27FC236}">
                  <a16:creationId xmlns:a16="http://schemas.microsoft.com/office/drawing/2014/main" id="{46C24F2B-6006-456E-80FB-EE69F64180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048" y="730349"/>
              <a:ext cx="388843" cy="57532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" name="直接连接符 18">
              <a:extLst>
                <a:ext uri="{FF2B5EF4-FFF2-40B4-BE49-F238E27FC236}">
                  <a16:creationId xmlns:a16="http://schemas.microsoft.com/office/drawing/2014/main" id="{8D21516A-BE20-4411-B32C-AD10FADE5A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2048" y="144016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" name="流程图: 联系 33">
              <a:extLst>
                <a:ext uri="{FF2B5EF4-FFF2-40B4-BE49-F238E27FC236}">
                  <a16:creationId xmlns:a16="http://schemas.microsoft.com/office/drawing/2014/main" id="{57D2F7B1-A0A4-4323-869A-725AB0A41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54" y="360040"/>
              <a:ext cx="748179" cy="748179"/>
            </a:xfrm>
            <a:prstGeom prst="flowChartConnector">
              <a:avLst/>
            </a:prstGeom>
            <a:solidFill>
              <a:srgbClr val="3C3C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7" name="TextBox 34">
              <a:extLst>
                <a:ext uri="{FF2B5EF4-FFF2-40B4-BE49-F238E27FC236}">
                  <a16:creationId xmlns:a16="http://schemas.microsoft.com/office/drawing/2014/main" id="{E189F89F-F8FA-4872-8BC8-6A08002EE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30" y="550803"/>
              <a:ext cx="12501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sz="16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068" name="六边形 35">
              <a:extLst>
                <a:ext uri="{FF2B5EF4-FFF2-40B4-BE49-F238E27FC236}">
                  <a16:creationId xmlns:a16="http://schemas.microsoft.com/office/drawing/2014/main" id="{A2888AAA-32E6-429D-AA06-2EC628D98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76" y="52570"/>
              <a:ext cx="1524799" cy="1314482"/>
            </a:xfrm>
            <a:prstGeom prst="hexagon">
              <a:avLst>
                <a:gd name="adj" fmla="val 24999"/>
                <a:gd name="vf" fmla="val 115470"/>
              </a:avLst>
            </a:prstGeom>
            <a:noFill/>
            <a:ln w="3175">
              <a:solidFill>
                <a:srgbClr val="7F7F7F"/>
              </a:solidFill>
              <a:prstDash val="sysDot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054" name="TextBox 53">
            <a:extLst>
              <a:ext uri="{FF2B5EF4-FFF2-40B4-BE49-F238E27FC236}">
                <a16:creationId xmlns:a16="http://schemas.microsoft.com/office/drawing/2014/main" id="{690B2121-2896-4E79-AF8D-84C91DFF9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63" y="2495550"/>
            <a:ext cx="720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课程</a:t>
            </a:r>
            <a:r>
              <a:rPr lang="zh-CN" altLang="en-US" sz="3600" b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名称：英语学科</a:t>
            </a:r>
            <a:r>
              <a:rPr lang="en-US" altLang="zh-CN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PPT</a:t>
            </a:r>
            <a:r>
              <a:rPr lang="zh-CN" altLang="en-US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制作模板</a:t>
            </a:r>
          </a:p>
        </p:txBody>
      </p:sp>
      <p:sp>
        <p:nvSpPr>
          <p:cNvPr id="2055" name="矩形 37">
            <a:extLst>
              <a:ext uri="{FF2B5EF4-FFF2-40B4-BE49-F238E27FC236}">
                <a16:creationId xmlns:a16="http://schemas.microsoft.com/office/drawing/2014/main" id="{BD1F47D5-1933-4A82-8BAD-86DDCAB55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3638" y="3143250"/>
            <a:ext cx="17240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老师：姓名</a:t>
            </a:r>
            <a:endParaRPr lang="en-US" altLang="zh-CN" sz="240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56" name="直接连接符 39">
            <a:extLst>
              <a:ext uri="{FF2B5EF4-FFF2-40B4-BE49-F238E27FC236}">
                <a16:creationId xmlns:a16="http://schemas.microsoft.com/office/drawing/2014/main" id="{1502CD79-73A7-43A3-BF5F-21950B889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1125" y="1123950"/>
            <a:ext cx="274638" cy="1270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7" name="TextBox 42">
            <a:extLst>
              <a:ext uri="{FF2B5EF4-FFF2-40B4-BE49-F238E27FC236}">
                <a16:creationId xmlns:a16="http://schemas.microsoft.com/office/drawing/2014/main" id="{17E647E5-DFA8-4B89-8B90-AF5C3A6EE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25" y="1657350"/>
            <a:ext cx="1511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/>
            <a:r>
              <a:rPr lang="en-US" altLang="zh-CN" sz="5400" b="1">
                <a:solidFill>
                  <a:srgbClr val="05AFC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5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5400" b="1">
                <a:solidFill>
                  <a:srgbClr val="FA445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058" name="图片 6">
            <a:extLst>
              <a:ext uri="{FF2B5EF4-FFF2-40B4-BE49-F238E27FC236}">
                <a16:creationId xmlns:a16="http://schemas.microsoft.com/office/drawing/2014/main" id="{B289261E-1DA4-4DF9-AABC-2D3848E23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563" y="825500"/>
            <a:ext cx="6350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文本框 7">
            <a:extLst>
              <a:ext uri="{FF2B5EF4-FFF2-40B4-BE49-F238E27FC236}">
                <a16:creationId xmlns:a16="http://schemas.microsoft.com/office/drawing/2014/main" id="{4BEE17BD-47A4-40D0-9EAC-3312CB89E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175" y="4365625"/>
            <a:ext cx="28813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年**月**日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矩形 12">
            <a:extLst>
              <a:ext uri="{FF2B5EF4-FFF2-40B4-BE49-F238E27FC236}">
                <a16:creationId xmlns:a16="http://schemas.microsoft.com/office/drawing/2014/main" id="{C609C4A9-7C05-4590-8E15-EFFE44B93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00">
              <a:alpha val="121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290" name="TextBox 7">
            <a:extLst>
              <a:ext uri="{FF2B5EF4-FFF2-40B4-BE49-F238E27FC236}">
                <a16:creationId xmlns:a16="http://schemas.microsoft.com/office/drawing/2014/main" id="{D2E37E18-26DD-4178-A092-9A708CBCB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600" y="-92075"/>
            <a:ext cx="5143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5400" b="1">
                <a:solidFill>
                  <a:srgbClr val="05AFC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291" name="TextBox 8">
            <a:extLst>
              <a:ext uri="{FF2B5EF4-FFF2-40B4-BE49-F238E27FC236}">
                <a16:creationId xmlns:a16="http://schemas.microsoft.com/office/drawing/2014/main" id="{5E8E96F6-694A-483F-82C7-D5B4BA417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16" y="2498725"/>
            <a:ext cx="3681413" cy="48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ts val="2800"/>
              </a:lnSpc>
            </a:pPr>
            <a:r>
              <a:rPr lang="zh-CN" altLang="en-US" sz="4000" b="1" dirty="0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谢谢观看</a:t>
            </a:r>
          </a:p>
        </p:txBody>
      </p:sp>
      <p:sp>
        <p:nvSpPr>
          <p:cNvPr id="12292" name="TextBox 10">
            <a:extLst>
              <a:ext uri="{FF2B5EF4-FFF2-40B4-BE49-F238E27FC236}">
                <a16:creationId xmlns:a16="http://schemas.microsoft.com/office/drawing/2014/main" id="{3625439D-B4E8-43C6-A2A1-7F990589A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1488" y="-92075"/>
            <a:ext cx="4937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5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293" name="TextBox 11">
            <a:extLst>
              <a:ext uri="{FF2B5EF4-FFF2-40B4-BE49-F238E27FC236}">
                <a16:creationId xmlns:a16="http://schemas.microsoft.com/office/drawing/2014/main" id="{9547F199-A633-4470-9F5D-33B6BB61A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3288" y="-92075"/>
            <a:ext cx="4222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5400" b="1">
                <a:solidFill>
                  <a:srgbClr val="FA445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03" name="直接连接符 14">
            <a:extLst>
              <a:ext uri="{FF2B5EF4-FFF2-40B4-BE49-F238E27FC236}">
                <a16:creationId xmlns:a16="http://schemas.microsoft.com/office/drawing/2014/main" id="{AB5A70DC-651C-4686-A89D-2AE97CB136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555625"/>
            <a:ext cx="8713787" cy="0"/>
          </a:xfrm>
          <a:prstGeom prst="line">
            <a:avLst/>
          </a:prstGeom>
          <a:noFill/>
          <a:ln w="9525">
            <a:solidFill>
              <a:srgbClr val="A5A5A5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4" name="矩形 1">
            <a:extLst>
              <a:ext uri="{FF2B5EF4-FFF2-40B4-BE49-F238E27FC236}">
                <a16:creationId xmlns:a16="http://schemas.microsoft.com/office/drawing/2014/main" id="{29FD10A5-5FCE-4B75-957D-7F96FE00F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909" y="1347649"/>
            <a:ext cx="5184433" cy="2952246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3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A7BC8DB-8B1C-437F-AC18-BD61CD7C33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5" r="1094"/>
          <a:stretch/>
        </p:blipFill>
        <p:spPr>
          <a:xfrm>
            <a:off x="3566291" y="1408918"/>
            <a:ext cx="5035667" cy="2829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9" dur="500" tmFilter="0, 0; .2, .5; .8, .5; 1, 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15" dur="500" tmFilter="0, 0; .2, .5; .8, .5; 1, 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9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21" dur="500" tmFilter="0, 0; .2, .5; .8, .5; 1, 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5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allAtOnce" bldLvl="0" autoUpdateAnimBg="0"/>
      <p:bldP spid="12291" grpId="0" bldLvl="0" autoUpdateAnimBg="0"/>
      <p:bldP spid="12292" grpId="0" bldLvl="0" autoUpdateAnimBg="0"/>
      <p:bldP spid="12292" grpId="1" build="allAtOnce" bldLvl="0" autoUpdateAnimBg="0"/>
      <p:bldP spid="12293" grpId="0" bldLvl="0" autoUpdateAnimBg="0"/>
      <p:bldP spid="12293" grpId="1" build="allAtOnce" bldLvl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Pages>0</Pages>
  <Words>25</Words>
  <Characters>0</Characters>
  <Application>Microsoft Office PowerPoint</Application>
  <DocSecurity>0</DocSecurity>
  <PresentationFormat>全屏显示(16:9)</PresentationFormat>
  <Lines>0</Lines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方正小标宋简体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杨睿</dc:creator>
  <cp:keywords/>
  <dc:description/>
  <cp:lastModifiedBy>你猜我是谁</cp:lastModifiedBy>
  <cp:revision>72</cp:revision>
  <dcterms:created xsi:type="dcterms:W3CDTF">1988-01-08T08:00:00Z</dcterms:created>
  <dcterms:modified xsi:type="dcterms:W3CDTF">2017-12-18T07:52:15Z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2052-9.1.0.4885</vt:lpwstr>
  </property>
</Properties>
</file>