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1D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rgbClr val="61DD90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课程名称：生物学科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71</cp:revision>
  <dcterms:created xsi:type="dcterms:W3CDTF">1988-01-08T08:00:00Z</dcterms:created>
  <dcterms:modified xsi:type="dcterms:W3CDTF">2017-12-18T07:54:11Z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