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BAAC"/>
    <a:srgbClr val="9C95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rgbClr val="84BAAC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课程名称：地理学科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71</cp:revision>
  <dcterms:created xsi:type="dcterms:W3CDTF">1988-01-08T08:00:00Z</dcterms:created>
  <dcterms:modified xsi:type="dcterms:W3CDTF">2017-12-18T07:55:59Z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