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rgbClr val="D269D5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</a:t>
            </a:r>
            <a:r>
              <a:rPr lang="zh-CN" altLang="en-US" sz="36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名称：历史学科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72</cp:revision>
  <dcterms:created xsi:type="dcterms:W3CDTF">1988-01-08T08:00:00Z</dcterms:created>
  <dcterms:modified xsi:type="dcterms:W3CDTF">2017-12-18T07:56:11Z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